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4" r:id="rId3"/>
    <p:sldId id="261" r:id="rId4"/>
    <p:sldId id="257" r:id="rId5"/>
    <p:sldId id="260" r:id="rId6"/>
    <p:sldId id="258" r:id="rId7"/>
    <p:sldId id="259" r:id="rId8"/>
    <p:sldId id="262" r:id="rId9"/>
    <p:sldId id="263"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VIGNE" initials="JV" lastIdx="5" clrIdx="0">
    <p:extLst>
      <p:ext uri="{19B8F6BF-5375-455C-9EA6-DF929625EA0E}">
        <p15:presenceInfo xmlns:p15="http://schemas.microsoft.com/office/powerpoint/2012/main" userId="ea83e2d149f8de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10T12:47:15.749" idx="4">
    <p:pos x="1953" y="1388"/>
    <p:text>initiation en septembre 2014 lors du 1er congrès "imaging your career organisé par FLI</p:text>
    <p:extLst>
      <p:ext uri="{C676402C-5697-4E1C-873F-D02D1690AC5C}">
        <p15:threadingInfo xmlns:p15="http://schemas.microsoft.com/office/powerpoint/2012/main" timeZoneBias="-120"/>
      </p:ext>
    </p:extLst>
  </p:cm>
  <p:cm authorId="1" dt="2015-06-10T13:00:50.305" idx="5">
    <p:pos x="1953" y="1524"/>
    <p:text>Accordingly actions of FLI insisted on the importance of networking. All partners were receptive to this message and decided to support the creation of a network, gathering students and young scientists from the different fields of Imaging Science.</p:text>
    <p:extLst>
      <p:ext uri="{C676402C-5697-4E1C-873F-D02D1690AC5C}">
        <p15:threadingInfo xmlns:p15="http://schemas.microsoft.com/office/powerpoint/2012/main" timeZoneBias="-120">
          <p15:parentCm authorId="1"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6-02T15:11:24.209" idx="1">
    <p:pos x="10" y="10"/>
    <p:text>Outils : réseaux sociaux, site internet, réalisation d'un repertoire des jeunes chercheurs, organisation de rencontres, congrès, manifestations...</p:text>
    <p:extLst>
      <p:ext uri="{C676402C-5697-4E1C-873F-D02D1690AC5C}">
        <p15:threadingInfo xmlns:p15="http://schemas.microsoft.com/office/powerpoint/2012/main" timeZoneBias="-120"/>
      </p:ext>
    </p:extLst>
  </p:cm>
  <p:cm authorId="1" dt="2015-06-10T12:37:16.489" idx="2">
    <p:pos x="146" y="146"/>
    <p:text>Les principales missions sont de renforcer les échanges au sein de la communauté des jeunes imageurs et chercheurs en imagerie et d’augmenter la visibilité des jeunes auprès des acteurs de l’imagerie (académiques et industriels) afin d’améliorer leur employabilité.
En détail :
-          To bring together young scientists (M.Sc./ PhD students and young post‐docs as well as students in medicine and pharmacy) interested in the field of bioimaging.
-          To offer the opportunity to share knowledge
-          To foster collaborations between research groups and create a regional network
-          To foster translational research
-          To offer an overview of regional research and research labs from academia and industry and serve as a job forum
-          To provide young scientists with an easy and informal entry into the imaging community
-          To suggest new trainings in the field of bioimaging
-          To attract young imaging scientists to the societies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6-10T12:39:11.600" idx="3">
    <p:pos x="10" y="10"/>
    <p:text>Critères d'adhésion à FINYS
-          Etudiants en master, étudiants en école d’ingénieur, doctorants, étudiants en médecine/internes, étudiants en pharmacie, jeunes post-doctorants (moins de 5 ans d’expérience), jeune ingénieur/chercheur dans l’industrie (moins de 5 ans d’expérience)
-          Je propose qu’il n’y ai pas de critère de nationalité, mais qu’on se limite aux étudiants résidents en France pour leurs études (si ça vous va)
-          Remplir un formulaire d’inscription (membership application) sur le site web</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F3220-45DE-47E5-963D-D0FCAF10DAF4}" type="datetimeFigureOut">
              <a:rPr lang="fr-FR"/>
              <a:t>12/06/2015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007CE-2D42-4975-A872-A8E4DCF2DD1E}" type="slidenum">
              <a:rPr lang="fr-FR"/>
              <a:t>‹#›</a:t>
            </a:fld>
            <a:endParaRPr lang="fr-FR"/>
          </a:p>
        </p:txBody>
      </p:sp>
    </p:spTree>
    <p:extLst>
      <p:ext uri="{BB962C8B-B14F-4D97-AF65-F5344CB8AC3E}">
        <p14:creationId xmlns:p14="http://schemas.microsoft.com/office/powerpoint/2010/main" val="245437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3F007CE-2D42-4975-A872-A8E4DCF2DD1E}" type="slidenum">
              <a:rPr lang="fr-FR"/>
              <a:t>1</a:t>
            </a:fld>
            <a:endParaRPr lang="fr-FR"/>
          </a:p>
        </p:txBody>
      </p:sp>
    </p:spTree>
    <p:extLst>
      <p:ext uri="{BB962C8B-B14F-4D97-AF65-F5344CB8AC3E}">
        <p14:creationId xmlns:p14="http://schemas.microsoft.com/office/powerpoint/2010/main" val="75933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3F007CE-2D42-4975-A872-A8E4DCF2DD1E}" type="slidenum">
              <a:rPr lang="fr-FR"/>
              <a:t>4</a:t>
            </a:fld>
            <a:endParaRPr lang="fr-FR"/>
          </a:p>
        </p:txBody>
      </p:sp>
    </p:spTree>
    <p:extLst>
      <p:ext uri="{BB962C8B-B14F-4D97-AF65-F5344CB8AC3E}">
        <p14:creationId xmlns:p14="http://schemas.microsoft.com/office/powerpoint/2010/main" val="21732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102022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305289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542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214523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620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237202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422108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1419059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240447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354956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757C10A-3C3C-4474-B9CC-A6545D9FF325}" type="datetimeFigureOut">
              <a:rPr lang="fr-FR" smtClean="0"/>
              <a:t>12/06/2015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42417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757C10A-3C3C-4474-B9CC-A6545D9FF325}" type="datetimeFigureOut">
              <a:rPr lang="fr-FR" smtClean="0"/>
              <a:t>12/06/2015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352388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757C10A-3C3C-4474-B9CC-A6545D9FF325}" type="datetimeFigureOut">
              <a:rPr lang="fr-FR" smtClean="0"/>
              <a:t>12/06/2015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184682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757C10A-3C3C-4474-B9CC-A6545D9FF325}" type="datetimeFigureOut">
              <a:rPr lang="fr-FR" smtClean="0"/>
              <a:t>12/06/2015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333350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7C10A-3C3C-4474-B9CC-A6545D9FF325}" type="datetimeFigureOut">
              <a:rPr lang="fr-FR" smtClean="0"/>
              <a:t>12/06/2015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56460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757C10A-3C3C-4474-B9CC-A6545D9FF325}" type="datetimeFigureOut">
              <a:rPr lang="fr-FR" smtClean="0"/>
              <a:t>12/06/2015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20619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757C10A-3C3C-4474-B9CC-A6545D9FF325}" type="datetimeFigureOut">
              <a:rPr lang="fr-FR" smtClean="0"/>
              <a:t>12/06/2015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2EC194-60DD-4C89-A1AD-6BFFAF0A873D}" type="slidenum">
              <a:rPr lang="fr-FR" smtClean="0"/>
              <a:t>‹#›</a:t>
            </a:fld>
            <a:endParaRPr lang="fr-FR"/>
          </a:p>
        </p:txBody>
      </p:sp>
    </p:spTree>
    <p:extLst>
      <p:ext uri="{BB962C8B-B14F-4D97-AF65-F5344CB8AC3E}">
        <p14:creationId xmlns:p14="http://schemas.microsoft.com/office/powerpoint/2010/main" val="137509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57C10A-3C3C-4474-B9CC-A6545D9FF325}" type="datetimeFigureOut">
              <a:rPr lang="fr-FR" smtClean="0"/>
              <a:t>12/06/2015</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2EC194-60DD-4C89-A1AD-6BFFAF0A873D}" type="slidenum">
              <a:rPr lang="fr-FR" smtClean="0"/>
              <a:t>‹#›</a:t>
            </a:fld>
            <a:endParaRPr lang="fr-FR"/>
          </a:p>
        </p:txBody>
      </p:sp>
    </p:spTree>
    <p:extLst>
      <p:ext uri="{BB962C8B-B14F-4D97-AF65-F5344CB8AC3E}">
        <p14:creationId xmlns:p14="http://schemas.microsoft.com/office/powerpoint/2010/main" val="4148290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4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92505" y="3809611"/>
            <a:ext cx="7989570" cy="1655762"/>
          </a:xfrm>
        </p:spPr>
        <p:txBody>
          <a:bodyPr>
            <a:normAutofit/>
          </a:bodyPr>
          <a:lstStyle/>
          <a:p>
            <a:pPr algn="ctr"/>
            <a:r>
              <a:rPr lang="fr-FR" sz="3600" dirty="0" smtClean="0">
                <a:solidFill>
                  <a:schemeClr val="accent1">
                    <a:lumMod val="90000"/>
                    <a:lumOff val="10000"/>
                  </a:schemeClr>
                </a:solidFill>
              </a:rPr>
              <a:t>Présentation du réseau français des jeunes chercheurs en imagerie</a:t>
            </a:r>
            <a:endParaRPr lang="fr-FR" sz="3600" dirty="0">
              <a:solidFill>
                <a:schemeClr val="accent1">
                  <a:lumMod val="90000"/>
                  <a:lumOff val="10000"/>
                </a:schemeClr>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227" y="633266"/>
            <a:ext cx="5036126" cy="2446658"/>
          </a:xfrm>
          <a:prstGeom prst="rect">
            <a:avLst/>
          </a:prstGeom>
        </p:spPr>
      </p:pic>
      <p:sp>
        <p:nvSpPr>
          <p:cNvPr id="5" name="ZoneTexte 4"/>
          <p:cNvSpPr txBox="1"/>
          <p:nvPr/>
        </p:nvSpPr>
        <p:spPr>
          <a:xfrm>
            <a:off x="2491740" y="6010394"/>
            <a:ext cx="4991100" cy="369332"/>
          </a:xfrm>
          <a:prstGeom prst="rect">
            <a:avLst/>
          </a:prstGeom>
          <a:noFill/>
        </p:spPr>
        <p:txBody>
          <a:bodyPr wrap="square" rtlCol="0">
            <a:spAutoFit/>
          </a:bodyPr>
          <a:lstStyle/>
          <a:p>
            <a:r>
              <a:rPr lang="fr-FR" b="1" dirty="0"/>
              <a:t>2ème journée FLI Paris </a:t>
            </a:r>
            <a:r>
              <a:rPr lang="fr-FR" b="1" dirty="0" smtClean="0"/>
              <a:t>Centre, </a:t>
            </a:r>
            <a:r>
              <a:rPr lang="fr-FR" b="1" dirty="0"/>
              <a:t>19 juin 2015</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21" y="5559552"/>
            <a:ext cx="1801368" cy="1271016"/>
          </a:xfrm>
          <a:prstGeom prst="rect">
            <a:avLst/>
          </a:prstGeom>
        </p:spPr>
      </p:pic>
    </p:spTree>
    <p:extLst>
      <p:ext uri="{BB962C8B-B14F-4D97-AF65-F5344CB8AC3E}">
        <p14:creationId xmlns:p14="http://schemas.microsoft.com/office/powerpoint/2010/main" val="3982651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09994" y="5948764"/>
            <a:ext cx="7166919" cy="1107996"/>
          </a:xfrm>
          <a:prstGeom prst="rect">
            <a:avLst/>
          </a:prstGeom>
          <a:noFill/>
        </p:spPr>
        <p:txBody>
          <a:bodyPr wrap="square" rtlCol="0">
            <a:spAutoFit/>
          </a:bodyPr>
          <a:lstStyle/>
          <a:p>
            <a:pPr algn="ctr"/>
            <a:r>
              <a:rPr lang="fr-FR" sz="2400" b="1" dirty="0"/>
              <a:t>http://</a:t>
            </a:r>
            <a:r>
              <a:rPr lang="fr-FR" sz="2400" b="1" dirty="0" smtClean="0"/>
              <a:t>finys-imaging.org</a:t>
            </a:r>
          </a:p>
          <a:p>
            <a:pPr algn="ctr"/>
            <a:endParaRPr lang="fr-FR" sz="2400" b="1" dirty="0"/>
          </a:p>
          <a:p>
            <a:endParaRPr lang="fr-FR" dirty="0"/>
          </a:p>
        </p:txBody>
      </p:sp>
      <p:pic>
        <p:nvPicPr>
          <p:cNvPr id="4" name="FINYS">
            <a:hlinkClick r:id="" action="ppaction://media"/>
          </p:cNvPr>
          <p:cNvPicPr>
            <a:picLocks noGrp="1" noChangeAspect="1"/>
          </p:cNvPicPr>
          <p:nvPr>
            <p:ph idx="1"/>
            <a:videoFile r:link="rId1"/>
            <p:extLst>
              <p:ext uri="{DAA4B4D4-6D71-4841-9C94-3DE7FCFB9230}">
                <p14:media xmlns:p14="http://schemas.microsoft.com/office/powerpoint/2010/main" r:embed="rId2">
                  <p14:trim st="684"/>
                </p14:media>
              </p:ext>
            </p:extLst>
          </p:nvPr>
        </p:nvPicPr>
        <p:blipFill>
          <a:blip r:embed="rId4"/>
          <a:stretch>
            <a:fillRect/>
          </a:stretch>
        </p:blipFill>
        <p:spPr>
          <a:xfrm>
            <a:off x="490662" y="475288"/>
            <a:ext cx="8405582" cy="47277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54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Création de FINYS</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sz="2400" dirty="0" smtClean="0"/>
              <a:t>Septembre 2014 : début de la mise en place du réseau</a:t>
            </a:r>
          </a:p>
          <a:p>
            <a:endParaRPr lang="fr-FR" sz="2400" dirty="0" smtClean="0"/>
          </a:p>
          <a:p>
            <a:r>
              <a:rPr lang="fr-FR" sz="2400" dirty="0" smtClean="0"/>
              <a:t>Coordination Lauranne </a:t>
            </a:r>
            <a:r>
              <a:rPr lang="fr-FR" sz="2400" dirty="0" err="1" smtClean="0"/>
              <a:t>Duquenne</a:t>
            </a:r>
            <a:r>
              <a:rPr lang="fr-FR" sz="2400" dirty="0" smtClean="0"/>
              <a:t> / Vivienne Fardeau</a:t>
            </a:r>
          </a:p>
          <a:p>
            <a:endParaRPr lang="fr-FR" sz="2400" dirty="0"/>
          </a:p>
          <a:p>
            <a:r>
              <a:rPr lang="fr-FR" sz="2400" dirty="0"/>
              <a:t>FLI soutient FINYS au niveau logistique et </a:t>
            </a:r>
            <a:r>
              <a:rPr lang="fr-FR" sz="2400" dirty="0" smtClean="0"/>
              <a:t>financier</a:t>
            </a:r>
          </a:p>
          <a:p>
            <a:endParaRPr lang="fr-FR" sz="2400" dirty="0" smtClean="0"/>
          </a:p>
          <a:p>
            <a:r>
              <a:rPr lang="fr-FR" sz="2400" dirty="0" smtClean="0"/>
              <a:t>Février 2015 : constitution du bureau de FINYS</a:t>
            </a:r>
            <a:endParaRPr lang="fr-FR" sz="2400" dirty="0"/>
          </a:p>
          <a:p>
            <a:endParaRPr lang="fr-FR" sz="2400" dirty="0"/>
          </a:p>
        </p:txBody>
      </p:sp>
    </p:spTree>
    <p:extLst>
      <p:ext uri="{BB962C8B-B14F-4D97-AF65-F5344CB8AC3E}">
        <p14:creationId xmlns:p14="http://schemas.microsoft.com/office/powerpoint/2010/main" val="374160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Qui sommes-nous ?</a:t>
            </a:r>
            <a:endParaRPr lang="fr-FR" dirty="0"/>
          </a:p>
        </p:txBody>
      </p:sp>
      <p:sp>
        <p:nvSpPr>
          <p:cNvPr id="3" name="Espace réservé du contenu 2"/>
          <p:cNvSpPr>
            <a:spLocks noGrp="1"/>
          </p:cNvSpPr>
          <p:nvPr>
            <p:ph idx="1"/>
          </p:nvPr>
        </p:nvSpPr>
        <p:spPr>
          <a:xfrm>
            <a:off x="381616" y="1653715"/>
            <a:ext cx="2577484" cy="467186"/>
          </a:xfrm>
        </p:spPr>
        <p:txBody>
          <a:bodyPr>
            <a:normAutofit/>
          </a:bodyPr>
          <a:lstStyle/>
          <a:p>
            <a:r>
              <a:rPr lang="fr-FR" sz="2000" b="1" dirty="0" smtClean="0"/>
              <a:t>Bureau de FINYS</a:t>
            </a:r>
            <a:endParaRPr lang="fr-FR" sz="2000" b="1"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169" y="5257800"/>
            <a:ext cx="849746" cy="11684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66" y="3752088"/>
            <a:ext cx="886968" cy="1182624"/>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034" y="2260600"/>
            <a:ext cx="876300" cy="1168400"/>
          </a:xfrm>
          <a:prstGeom prst="rect">
            <a:avLst/>
          </a:prstGeom>
        </p:spPr>
      </p:pic>
      <p:sp>
        <p:nvSpPr>
          <p:cNvPr id="10" name="ZoneTexte 9"/>
          <p:cNvSpPr txBox="1"/>
          <p:nvPr/>
        </p:nvSpPr>
        <p:spPr>
          <a:xfrm>
            <a:off x="1955800" y="2260600"/>
            <a:ext cx="6172200" cy="646331"/>
          </a:xfrm>
          <a:prstGeom prst="rect">
            <a:avLst/>
          </a:prstGeom>
          <a:noFill/>
        </p:spPr>
        <p:txBody>
          <a:bodyPr wrap="square" rtlCol="0">
            <a:spAutoFit/>
          </a:bodyPr>
          <a:lstStyle/>
          <a:p>
            <a:r>
              <a:rPr lang="fr-FR" b="1" dirty="0"/>
              <a:t>Carine </a:t>
            </a:r>
            <a:r>
              <a:rPr lang="fr-FR" b="1" dirty="0" err="1"/>
              <a:t>Kronland</a:t>
            </a:r>
            <a:r>
              <a:rPr lang="fr-FR" b="1" dirty="0"/>
              <a:t>-Martinet – </a:t>
            </a:r>
            <a:r>
              <a:rPr lang="fr-FR" b="1" dirty="0" smtClean="0"/>
              <a:t>Chair</a:t>
            </a:r>
          </a:p>
          <a:p>
            <a:r>
              <a:rPr lang="fr-FR" b="1" dirty="0" err="1" smtClean="0"/>
              <a:t>PhD</a:t>
            </a:r>
            <a:r>
              <a:rPr lang="fr-FR" b="1" dirty="0" smtClean="0"/>
              <a:t>. </a:t>
            </a:r>
            <a:r>
              <a:rPr lang="fr-FR" dirty="0"/>
              <a:t>Centre de Physique des Particules de Marseille</a:t>
            </a:r>
          </a:p>
        </p:txBody>
      </p:sp>
      <p:sp>
        <p:nvSpPr>
          <p:cNvPr id="11" name="ZoneTexte 10"/>
          <p:cNvSpPr txBox="1"/>
          <p:nvPr/>
        </p:nvSpPr>
        <p:spPr>
          <a:xfrm>
            <a:off x="1955800" y="3752088"/>
            <a:ext cx="6172200" cy="646331"/>
          </a:xfrm>
          <a:prstGeom prst="rect">
            <a:avLst/>
          </a:prstGeom>
          <a:noFill/>
        </p:spPr>
        <p:txBody>
          <a:bodyPr wrap="square" rtlCol="0">
            <a:spAutoFit/>
          </a:bodyPr>
          <a:lstStyle/>
          <a:p>
            <a:r>
              <a:rPr lang="fr-FR" b="1" dirty="0"/>
              <a:t>Jonathan Vigne – </a:t>
            </a:r>
            <a:r>
              <a:rPr lang="fr-FR" b="1" dirty="0" smtClean="0"/>
              <a:t>Co-chair</a:t>
            </a:r>
          </a:p>
          <a:p>
            <a:r>
              <a:rPr lang="fr-FR" b="1" dirty="0" err="1" smtClean="0"/>
              <a:t>PharmD</a:t>
            </a:r>
            <a:r>
              <a:rPr lang="fr-FR" b="1" dirty="0" smtClean="0"/>
              <a:t>., </a:t>
            </a:r>
            <a:r>
              <a:rPr lang="fr-FR" b="1" dirty="0" err="1" smtClean="0"/>
              <a:t>PhD</a:t>
            </a:r>
            <a:r>
              <a:rPr lang="fr-FR" b="1" dirty="0" smtClean="0"/>
              <a:t> </a:t>
            </a:r>
            <a:r>
              <a:rPr lang="fr-FR" b="1" dirty="0" err="1" smtClean="0"/>
              <a:t>student</a:t>
            </a:r>
            <a:r>
              <a:rPr lang="fr-FR" b="1" dirty="0" smtClean="0"/>
              <a:t>. </a:t>
            </a:r>
            <a:r>
              <a:rPr lang="fr-FR" dirty="0" smtClean="0"/>
              <a:t>INSERM 1148, Paris</a:t>
            </a:r>
            <a:endParaRPr lang="fr-FR" dirty="0"/>
          </a:p>
        </p:txBody>
      </p:sp>
      <p:sp>
        <p:nvSpPr>
          <p:cNvPr id="12" name="ZoneTexte 11"/>
          <p:cNvSpPr txBox="1"/>
          <p:nvPr/>
        </p:nvSpPr>
        <p:spPr>
          <a:xfrm>
            <a:off x="1955800" y="5243576"/>
            <a:ext cx="6172200" cy="646331"/>
          </a:xfrm>
          <a:prstGeom prst="rect">
            <a:avLst/>
          </a:prstGeom>
          <a:noFill/>
        </p:spPr>
        <p:txBody>
          <a:bodyPr wrap="square" rtlCol="0">
            <a:spAutoFit/>
          </a:bodyPr>
          <a:lstStyle/>
          <a:p>
            <a:r>
              <a:rPr lang="fr-FR" b="1" dirty="0" err="1"/>
              <a:t>Biliana</a:t>
            </a:r>
            <a:r>
              <a:rPr lang="fr-FR" b="1" dirty="0"/>
              <a:t> </a:t>
            </a:r>
            <a:r>
              <a:rPr lang="fr-FR" b="1" dirty="0" err="1"/>
              <a:t>Todorova</a:t>
            </a:r>
            <a:r>
              <a:rPr lang="fr-FR" b="1" dirty="0"/>
              <a:t> – </a:t>
            </a:r>
            <a:r>
              <a:rPr lang="fr-FR" b="1" dirty="0" err="1" smtClean="0"/>
              <a:t>Secretary</a:t>
            </a:r>
            <a:endParaRPr lang="fr-FR" b="1" dirty="0" smtClean="0"/>
          </a:p>
          <a:p>
            <a:r>
              <a:rPr lang="fr-FR" b="1" dirty="0" err="1" smtClean="0"/>
              <a:t>PhD</a:t>
            </a:r>
            <a:r>
              <a:rPr lang="fr-FR" b="1" dirty="0" smtClean="0"/>
              <a:t>., </a:t>
            </a:r>
            <a:r>
              <a:rPr lang="fr-FR" dirty="0"/>
              <a:t>Postdoctoral </a:t>
            </a:r>
            <a:r>
              <a:rPr lang="fr-FR" dirty="0" err="1" smtClean="0"/>
              <a:t>researcher</a:t>
            </a:r>
            <a:r>
              <a:rPr lang="fr-FR" dirty="0" smtClean="0"/>
              <a:t>. Institut Pasteur, Paris</a:t>
            </a:r>
            <a:endParaRPr lang="fr-FR" dirty="0"/>
          </a:p>
        </p:txBody>
      </p:sp>
    </p:spTree>
    <p:extLst>
      <p:ext uri="{BB962C8B-B14F-4D97-AF65-F5344CB8AC3E}">
        <p14:creationId xmlns:p14="http://schemas.microsoft.com/office/powerpoint/2010/main" val="327520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Objectifs</a:t>
            </a:r>
            <a:endParaRPr lang="fr-FR" dirty="0"/>
          </a:p>
        </p:txBody>
      </p:sp>
      <p:sp>
        <p:nvSpPr>
          <p:cNvPr id="3" name="Espace réservé du contenu 2"/>
          <p:cNvSpPr>
            <a:spLocks noGrp="1"/>
          </p:cNvSpPr>
          <p:nvPr>
            <p:ph idx="1"/>
          </p:nvPr>
        </p:nvSpPr>
        <p:spPr>
          <a:xfrm>
            <a:off x="677334" y="2160589"/>
            <a:ext cx="9051882" cy="3880773"/>
          </a:xfrm>
        </p:spPr>
        <p:txBody>
          <a:bodyPr vert="horz" lIns="91440" tIns="45720" rIns="91440" bIns="45720" rtlCol="0" anchor="t">
            <a:normAutofit/>
          </a:bodyPr>
          <a:lstStyle/>
          <a:p>
            <a:pPr>
              <a:lnSpc>
                <a:spcPct val="150000"/>
              </a:lnSpc>
            </a:pPr>
            <a:r>
              <a:rPr lang="fr-FR" sz="2000" dirty="0" smtClean="0"/>
              <a:t>Créer un réseau national pour </a:t>
            </a:r>
            <a:r>
              <a:rPr lang="fr-FR" sz="2000" dirty="0"/>
              <a:t>les étudiants en imagerie </a:t>
            </a:r>
            <a:r>
              <a:rPr lang="fr-FR" sz="2000" dirty="0" smtClean="0"/>
              <a:t>biomédicale</a:t>
            </a:r>
            <a:endParaRPr lang="fr-FR" sz="2000" dirty="0"/>
          </a:p>
          <a:p>
            <a:pPr>
              <a:lnSpc>
                <a:spcPct val="150000"/>
              </a:lnSpc>
            </a:pPr>
            <a:r>
              <a:rPr lang="fr-FR" sz="2000" dirty="0"/>
              <a:t>Favoriser les </a:t>
            </a:r>
            <a:r>
              <a:rPr lang="fr-FR" sz="2000" dirty="0" smtClean="0"/>
              <a:t>collaborations</a:t>
            </a:r>
            <a:r>
              <a:rPr lang="fr-FR" sz="2000" dirty="0"/>
              <a:t> </a:t>
            </a:r>
            <a:r>
              <a:rPr lang="fr-FR" sz="2000" dirty="0" smtClean="0"/>
              <a:t>inter-laboratoires</a:t>
            </a:r>
          </a:p>
          <a:p>
            <a:pPr>
              <a:lnSpc>
                <a:spcPct val="150000"/>
              </a:lnSpc>
            </a:pPr>
            <a:r>
              <a:rPr lang="fr-FR" sz="2000" dirty="0" smtClean="0"/>
              <a:t>Echanger autour de projets de recherche dans leurs phases précoces</a:t>
            </a:r>
          </a:p>
          <a:p>
            <a:pPr>
              <a:lnSpc>
                <a:spcPct val="150000"/>
              </a:lnSpc>
            </a:pPr>
            <a:r>
              <a:rPr lang="fr-FR" sz="2000" dirty="0" smtClean="0"/>
              <a:t>Augmenter la visibilité des membres auprès des académiques/industriels</a:t>
            </a:r>
            <a:endParaRPr lang="fr-FR" sz="2000" dirty="0"/>
          </a:p>
          <a:p>
            <a:pPr>
              <a:lnSpc>
                <a:spcPct val="150000"/>
              </a:lnSpc>
            </a:pPr>
            <a:r>
              <a:rPr lang="fr-FR" sz="2000" dirty="0" smtClean="0"/>
              <a:t>Faciliter l’employabilité des jeunes chercheurs</a:t>
            </a:r>
            <a:endParaRPr lang="fr-FR" sz="2000" dirty="0"/>
          </a:p>
          <a:p>
            <a:pPr>
              <a:lnSpc>
                <a:spcPct val="150000"/>
              </a:lnSpc>
            </a:pPr>
            <a:r>
              <a:rPr lang="fr-FR" sz="2000" dirty="0" smtClean="0"/>
              <a:t>Organiser des événements socio-scientifiques</a:t>
            </a:r>
          </a:p>
          <a:p>
            <a:endParaRPr lang="fr-FR" dirty="0" smtClean="0"/>
          </a:p>
          <a:p>
            <a:endParaRPr lang="fr-FR" dirty="0"/>
          </a:p>
        </p:txBody>
      </p:sp>
    </p:spTree>
    <p:extLst>
      <p:ext uri="{BB962C8B-B14F-4D97-AF65-F5344CB8AC3E}">
        <p14:creationId xmlns:p14="http://schemas.microsoft.com/office/powerpoint/2010/main" val="255038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Pour qui ?</a:t>
            </a:r>
            <a:endParaRPr lang="fr-FR" dirty="0"/>
          </a:p>
        </p:txBody>
      </p:sp>
      <p:sp>
        <p:nvSpPr>
          <p:cNvPr id="3" name="Espace réservé du contenu 2"/>
          <p:cNvSpPr>
            <a:spLocks noGrp="1"/>
          </p:cNvSpPr>
          <p:nvPr>
            <p:ph idx="1"/>
          </p:nvPr>
        </p:nvSpPr>
        <p:spPr/>
        <p:txBody>
          <a:bodyPr/>
          <a:lstStyle/>
          <a:p>
            <a:r>
              <a:rPr lang="fr-FR" sz="2000" dirty="0" smtClean="0"/>
              <a:t>Etudiants en master</a:t>
            </a:r>
          </a:p>
          <a:p>
            <a:r>
              <a:rPr lang="fr-FR" sz="2000" dirty="0" smtClean="0"/>
              <a:t>Etudiants en école d’ingénieur</a:t>
            </a:r>
          </a:p>
          <a:p>
            <a:r>
              <a:rPr lang="fr-FR" sz="2000" dirty="0" smtClean="0"/>
              <a:t>Etudiants/Internes en médecine/pharmacie</a:t>
            </a:r>
          </a:p>
          <a:p>
            <a:r>
              <a:rPr lang="fr-FR" sz="2000" dirty="0" smtClean="0"/>
              <a:t>Doctorants</a:t>
            </a:r>
          </a:p>
          <a:p>
            <a:r>
              <a:rPr lang="fr-FR" sz="2000" dirty="0" smtClean="0"/>
              <a:t>Post-Docs</a:t>
            </a:r>
          </a:p>
          <a:p>
            <a:r>
              <a:rPr lang="fr-FR" sz="2000" dirty="0" smtClean="0"/>
              <a:t>Jeunes chercheurs/ingénieurs</a:t>
            </a:r>
          </a:p>
          <a:p>
            <a:endParaRPr lang="fr-FR" sz="2000" dirty="0"/>
          </a:p>
          <a:p>
            <a:r>
              <a:rPr lang="fr-FR" sz="2000" dirty="0" smtClean="0"/>
              <a:t>Tous les acteurs de la recherche en imagerie biomédicale en formation ou en début de carrière </a:t>
            </a:r>
          </a:p>
          <a:p>
            <a:endParaRPr lang="fr-FR" dirty="0"/>
          </a:p>
        </p:txBody>
      </p:sp>
    </p:spTree>
    <p:extLst>
      <p:ext uri="{BB962C8B-B14F-4D97-AF65-F5344CB8AC3E}">
        <p14:creationId xmlns:p14="http://schemas.microsoft.com/office/powerpoint/2010/main" val="185533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FINYS déjà reconnu</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6648" y="1930400"/>
            <a:ext cx="3741624" cy="3741624"/>
          </a:xfrm>
          <a:prstGeom prst="rect">
            <a:avLst/>
          </a:prstGeom>
        </p:spPr>
      </p:pic>
    </p:spTree>
    <p:extLst>
      <p:ext uri="{BB962C8B-B14F-4D97-AF65-F5344CB8AC3E}">
        <p14:creationId xmlns:p14="http://schemas.microsoft.com/office/powerpoint/2010/main" val="106280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Une formule qui fonctionne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6021" y="1930400"/>
            <a:ext cx="3416492" cy="3416490"/>
          </a:xfrm>
        </p:spPr>
      </p:pic>
    </p:spTree>
    <p:extLst>
      <p:ext uri="{BB962C8B-B14F-4D97-AF65-F5344CB8AC3E}">
        <p14:creationId xmlns:p14="http://schemas.microsoft.com/office/powerpoint/2010/main" val="953599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Rejoindre FINYS</a:t>
            </a:r>
            <a:endParaRPr lang="fr-FR" dirty="0"/>
          </a:p>
        </p:txBody>
      </p:sp>
      <p:sp>
        <p:nvSpPr>
          <p:cNvPr id="3" name="Espace réservé du contenu 2"/>
          <p:cNvSpPr>
            <a:spLocks noGrp="1"/>
          </p:cNvSpPr>
          <p:nvPr>
            <p:ph idx="1"/>
          </p:nvPr>
        </p:nvSpPr>
        <p:spPr/>
        <p:txBody>
          <a:bodyPr>
            <a:normAutofit/>
          </a:bodyPr>
          <a:lstStyle/>
          <a:p>
            <a:pPr>
              <a:lnSpc>
                <a:spcPct val="150000"/>
              </a:lnSpc>
            </a:pPr>
            <a:r>
              <a:rPr lang="fr-FR" sz="2000" dirty="0" smtClean="0"/>
              <a:t>Inscription gratuite sur le site web de FINYS rubrique « </a:t>
            </a:r>
            <a:r>
              <a:rPr lang="fr-FR" sz="2000" dirty="0" err="1" smtClean="0"/>
              <a:t>join</a:t>
            </a:r>
            <a:r>
              <a:rPr lang="fr-FR" sz="2000" dirty="0" smtClean="0"/>
              <a:t> us »</a:t>
            </a:r>
          </a:p>
          <a:p>
            <a:pPr>
              <a:lnSpc>
                <a:spcPct val="150000"/>
              </a:lnSpc>
            </a:pPr>
            <a:r>
              <a:rPr lang="fr-FR" sz="2000" dirty="0" smtClean="0"/>
              <a:t>Site </a:t>
            </a:r>
            <a:r>
              <a:rPr lang="fr-FR" sz="2000" dirty="0"/>
              <a:t>web : </a:t>
            </a:r>
            <a:r>
              <a:rPr lang="fr-FR" sz="2000" b="1" dirty="0"/>
              <a:t>http://</a:t>
            </a:r>
            <a:r>
              <a:rPr lang="fr-FR" sz="2000" b="1" dirty="0" smtClean="0"/>
              <a:t>finys-imaging.org</a:t>
            </a:r>
          </a:p>
          <a:p>
            <a:pPr>
              <a:lnSpc>
                <a:spcPct val="150000"/>
              </a:lnSpc>
            </a:pPr>
            <a:r>
              <a:rPr lang="fr-FR" sz="2000" dirty="0" smtClean="0"/>
              <a:t>Réseaux sociaux : </a:t>
            </a:r>
            <a:r>
              <a:rPr lang="fr-FR" sz="2000" dirty="0"/>
              <a:t>	</a:t>
            </a:r>
            <a:r>
              <a:rPr lang="fr-FR" sz="2000" dirty="0" smtClean="0"/>
              <a:t>			   , </a:t>
            </a:r>
          </a:p>
          <a:p>
            <a:pPr>
              <a:lnSpc>
                <a:spcPct val="150000"/>
              </a:lnSpc>
            </a:pPr>
            <a:r>
              <a:rPr lang="fr-FR" sz="2000" dirty="0" smtClean="0"/>
              <a:t>Agenda des jeunes chercheurs en imagerie (en cours de réalisation)</a:t>
            </a:r>
          </a:p>
          <a:p>
            <a:pPr>
              <a:lnSpc>
                <a:spcPct val="150000"/>
              </a:lnSpc>
            </a:pPr>
            <a:r>
              <a:rPr lang="fr-FR" sz="2000" dirty="0" smtClean="0"/>
              <a:t>Congrès/rencontres à suivre</a:t>
            </a:r>
          </a:p>
          <a:p>
            <a:pPr>
              <a:lnSpc>
                <a:spcPct val="150000"/>
              </a:lnSpc>
            </a:pPr>
            <a:r>
              <a:rPr lang="fr-FR" sz="2000" dirty="0" smtClean="0"/>
              <a:t>Liste de diffusion, offres d’emploi et formations</a:t>
            </a:r>
            <a:endParaRPr lang="fr-FR" sz="20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607" y="3390859"/>
            <a:ext cx="1466334" cy="48633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022" y="3453678"/>
            <a:ext cx="1276864" cy="360696"/>
          </a:xfrm>
          <a:prstGeom prst="rect">
            <a:avLst/>
          </a:prstGeom>
        </p:spPr>
      </p:pic>
    </p:spTree>
    <p:extLst>
      <p:ext uri="{BB962C8B-B14F-4D97-AF65-F5344CB8AC3E}">
        <p14:creationId xmlns:p14="http://schemas.microsoft.com/office/powerpoint/2010/main" val="2510780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904" y="152072"/>
            <a:ext cx="8596312" cy="2631524"/>
          </a:xfrm>
        </p:spPr>
      </p:pic>
      <p:sp>
        <p:nvSpPr>
          <p:cNvPr id="6" name="ZoneTexte 5"/>
          <p:cNvSpPr txBox="1"/>
          <p:nvPr/>
        </p:nvSpPr>
        <p:spPr>
          <a:xfrm>
            <a:off x="374904" y="3035808"/>
            <a:ext cx="9701784" cy="3693319"/>
          </a:xfrm>
          <a:prstGeom prst="rect">
            <a:avLst/>
          </a:prstGeom>
          <a:noFill/>
        </p:spPr>
        <p:txBody>
          <a:bodyPr wrap="square" rtlCol="0">
            <a:spAutoFit/>
          </a:bodyPr>
          <a:lstStyle/>
          <a:p>
            <a:r>
              <a:rPr lang="fr-FR" b="1" dirty="0" smtClean="0"/>
              <a:t>Vendredi 9 octobre 2015 à partir de 8h30 à l'auditorium de l'</a:t>
            </a:r>
            <a:r>
              <a:rPr lang="fr-FR" b="1" dirty="0" err="1" smtClean="0"/>
              <a:t>Aviesan</a:t>
            </a:r>
            <a:r>
              <a:rPr lang="fr-FR" b="1" dirty="0" smtClean="0"/>
              <a:t> à Paris.</a:t>
            </a:r>
          </a:p>
          <a:p>
            <a:endParaRPr lang="fr-FR" b="1" dirty="0" smtClean="0"/>
          </a:p>
          <a:p>
            <a:endParaRPr lang="fr-FR" b="1" dirty="0"/>
          </a:p>
          <a:p>
            <a:r>
              <a:rPr lang="fr-FR" b="1" dirty="0" smtClean="0"/>
              <a:t>Inscription gratuite et obligatoire </a:t>
            </a:r>
            <a:r>
              <a:rPr lang="fr-FR" dirty="0" smtClean="0"/>
              <a:t>jusqu’au 20/09/15 </a:t>
            </a:r>
          </a:p>
          <a:p>
            <a:r>
              <a:rPr lang="fr-FR" b="1" dirty="0" smtClean="0"/>
              <a:t>Soumission de résumés pour communication affichée </a:t>
            </a:r>
            <a:r>
              <a:rPr lang="fr-FR" dirty="0" smtClean="0"/>
              <a:t>jusqu’au 31/07/15</a:t>
            </a:r>
          </a:p>
          <a:p>
            <a:r>
              <a:rPr lang="fr-FR" dirty="0" smtClean="0"/>
              <a:t>http</a:t>
            </a:r>
            <a:r>
              <a:rPr lang="fr-FR" dirty="0"/>
              <a:t>://</a:t>
            </a:r>
            <a:r>
              <a:rPr lang="fr-FR" dirty="0" smtClean="0"/>
              <a:t>finys-imaging.sciencesconf.org</a:t>
            </a:r>
          </a:p>
          <a:p>
            <a:endParaRPr lang="fr-FR" b="1" dirty="0" smtClean="0"/>
          </a:p>
          <a:p>
            <a:endParaRPr lang="fr-FR" b="1" dirty="0"/>
          </a:p>
          <a:p>
            <a:r>
              <a:rPr lang="fr-FR" b="1" dirty="0"/>
              <a:t>Meeting couplé au congrès "Imaging </a:t>
            </a:r>
            <a:r>
              <a:rPr lang="fr-FR" b="1" dirty="0" err="1"/>
              <a:t>your</a:t>
            </a:r>
            <a:r>
              <a:rPr lang="fr-FR" b="1" dirty="0"/>
              <a:t> </a:t>
            </a:r>
            <a:r>
              <a:rPr lang="fr-FR" b="1" dirty="0" err="1"/>
              <a:t>career</a:t>
            </a:r>
            <a:r>
              <a:rPr lang="fr-FR" b="1" dirty="0"/>
              <a:t>"</a:t>
            </a:r>
            <a:r>
              <a:rPr lang="fr-FR" dirty="0"/>
              <a:t> organisé par France Life Imaging </a:t>
            </a:r>
          </a:p>
          <a:p>
            <a:r>
              <a:rPr lang="fr-FR" dirty="0"/>
              <a:t>les 7 et 8 octobre 2015. </a:t>
            </a:r>
            <a:endParaRPr lang="fr-FR" dirty="0" smtClean="0"/>
          </a:p>
          <a:p>
            <a:r>
              <a:rPr lang="fr-FR" dirty="0" smtClean="0"/>
              <a:t>http</a:t>
            </a:r>
            <a:r>
              <a:rPr lang="fr-FR" dirty="0"/>
              <a:t>://imagingcareer.sciencesconf.org/</a:t>
            </a:r>
            <a:endParaRPr lang="fr-FR" b="1" dirty="0"/>
          </a:p>
          <a:p>
            <a:endParaRPr lang="fr-FR" b="1" dirty="0" smtClean="0"/>
          </a:p>
          <a:p>
            <a:endParaRPr lang="fr-FR" dirty="0"/>
          </a:p>
        </p:txBody>
      </p:sp>
    </p:spTree>
    <p:extLst>
      <p:ext uri="{BB962C8B-B14F-4D97-AF65-F5344CB8AC3E}">
        <p14:creationId xmlns:p14="http://schemas.microsoft.com/office/powerpoint/2010/main" val="601862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e extrêm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238</TotalTime>
  <Words>257</Words>
  <Application>Microsoft Office PowerPoint</Application>
  <PresentationFormat>Widescreen</PresentationFormat>
  <Paragraphs>57</Paragraphs>
  <Slides>10</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Facette</vt:lpstr>
      <vt:lpstr>PowerPoint Presentation</vt:lpstr>
      <vt:lpstr>Création de FINYS </vt:lpstr>
      <vt:lpstr>Qui sommes-nous ?</vt:lpstr>
      <vt:lpstr>Objectifs</vt:lpstr>
      <vt:lpstr>Pour qui ?</vt:lpstr>
      <vt:lpstr>FINYS déjà reconnu</vt:lpstr>
      <vt:lpstr>Une formule qui fonctionne</vt:lpstr>
      <vt:lpstr>Rejoindre FINYS</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 VIGNE</dc:creator>
  <cp:lastModifiedBy>Jonathan VIGNE</cp:lastModifiedBy>
  <cp:revision>28</cp:revision>
  <dcterms:created xsi:type="dcterms:W3CDTF">2015-05-22T14:53:24Z</dcterms:created>
  <dcterms:modified xsi:type="dcterms:W3CDTF">2015-06-12T21:14:07Z</dcterms:modified>
</cp:coreProperties>
</file>